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Lato Bold" panose="020F0502020204030203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8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66700"/>
            <a:ext cx="18502510" cy="10553700"/>
          </a:xfrm>
          <a:custGeom>
            <a:avLst/>
            <a:gdLst/>
            <a:ahLst/>
            <a:cxnLst/>
            <a:rect l="l" t="t" r="r" b="b"/>
            <a:pathLst>
              <a:path w="18502510" h="12230670">
                <a:moveTo>
                  <a:pt x="0" y="0"/>
                </a:moveTo>
                <a:lnTo>
                  <a:pt x="18502510" y="0"/>
                </a:lnTo>
                <a:lnTo>
                  <a:pt x="18502510" y="12230670"/>
                </a:lnTo>
                <a:lnTo>
                  <a:pt x="0" y="12230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1039" b="-25732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Freeform 4"/>
          <p:cNvSpPr/>
          <p:nvPr/>
        </p:nvSpPr>
        <p:spPr>
          <a:xfrm rot="10800000">
            <a:off x="9251252" y="-2"/>
            <a:ext cx="9251255" cy="10287001"/>
          </a:xfrm>
          <a:custGeom>
            <a:avLst/>
            <a:gdLst/>
            <a:ahLst/>
            <a:cxnLst/>
            <a:rect l="l" t="t" r="r" b="b"/>
            <a:pathLst>
              <a:path w="14578130" h="14578130">
                <a:moveTo>
                  <a:pt x="0" y="0"/>
                </a:moveTo>
                <a:lnTo>
                  <a:pt x="14578130" y="0"/>
                </a:lnTo>
                <a:lnTo>
                  <a:pt x="14578130" y="14578130"/>
                </a:lnTo>
                <a:lnTo>
                  <a:pt x="0" y="14578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Freeform 7"/>
          <p:cNvSpPr/>
          <p:nvPr/>
        </p:nvSpPr>
        <p:spPr>
          <a:xfrm>
            <a:off x="13887954" y="1028700"/>
            <a:ext cx="3112519" cy="1670385"/>
          </a:xfrm>
          <a:custGeom>
            <a:avLst/>
            <a:gdLst/>
            <a:ahLst/>
            <a:cxnLst/>
            <a:rect l="l" t="t" r="r" b="b"/>
            <a:pathLst>
              <a:path w="3112519" h="1670385">
                <a:moveTo>
                  <a:pt x="0" y="0"/>
                </a:moveTo>
                <a:lnTo>
                  <a:pt x="3112519" y="0"/>
                </a:lnTo>
                <a:lnTo>
                  <a:pt x="3112519" y="1670385"/>
                </a:lnTo>
                <a:lnTo>
                  <a:pt x="0" y="16703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301783"/>
            <a:ext cx="7178514" cy="2564892"/>
          </a:xfrm>
          <a:custGeom>
            <a:avLst/>
            <a:gdLst/>
            <a:ahLst/>
            <a:cxnLst/>
            <a:rect l="l" t="t" r="r" b="b"/>
            <a:pathLst>
              <a:path w="7178514" h="2564892">
                <a:moveTo>
                  <a:pt x="0" y="0"/>
                </a:moveTo>
                <a:lnTo>
                  <a:pt x="7178514" y="0"/>
                </a:lnTo>
                <a:lnTo>
                  <a:pt x="7178514" y="2564892"/>
                </a:lnTo>
                <a:lnTo>
                  <a:pt x="0" y="25648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41" t="-169225" r="-201651" b="-371938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0" y="4837694"/>
            <a:ext cx="8899628" cy="5449306"/>
          </a:xfrm>
          <a:custGeom>
            <a:avLst/>
            <a:gdLst/>
            <a:ahLst/>
            <a:cxnLst/>
            <a:rect l="l" t="t" r="r" b="b"/>
            <a:pathLst>
              <a:path w="8899628" h="5449306">
                <a:moveTo>
                  <a:pt x="0" y="0"/>
                </a:moveTo>
                <a:lnTo>
                  <a:pt x="8899628" y="0"/>
                </a:lnTo>
                <a:lnTo>
                  <a:pt x="8899628" y="5449306"/>
                </a:lnTo>
                <a:lnTo>
                  <a:pt x="0" y="5449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029" r="-101473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TextBox 4"/>
          <p:cNvSpPr txBox="1"/>
          <p:nvPr/>
        </p:nvSpPr>
        <p:spPr>
          <a:xfrm>
            <a:off x="10134600" y="6403350"/>
            <a:ext cx="7467600" cy="3133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2"/>
              </a:lnSpc>
            </a:pPr>
            <a:r>
              <a:rPr lang="el-GR" sz="1928" spc="77" dirty="0">
                <a:solidFill>
                  <a:srgbClr val="000000"/>
                </a:solidFill>
                <a:latin typeface="Lato"/>
              </a:rPr>
              <a:t>Ο πιο έξυπνος καθρέφτης υψηλών προδιαγραφών που δημιουργεί τις κατάλληλες συνθήκες για εκγύμναση, με 5 διαφορετικούς τρόπους, σε περιορισμένο χώρο. </a:t>
            </a:r>
            <a:r>
              <a:rPr lang="el-GR" sz="1928" spc="77" dirty="0" err="1">
                <a:solidFill>
                  <a:srgbClr val="000000"/>
                </a:solidFill>
                <a:latin typeface="Lato"/>
              </a:rPr>
              <a:t>To</a:t>
            </a:r>
            <a:r>
              <a:rPr lang="el-GR" sz="1928" spc="77" dirty="0">
                <a:solidFill>
                  <a:srgbClr val="000000"/>
                </a:solidFill>
                <a:latin typeface="Lato"/>
              </a:rPr>
              <a:t> </a:t>
            </a:r>
            <a:r>
              <a:rPr lang="el-GR" sz="1928" spc="77" dirty="0" err="1">
                <a:solidFill>
                  <a:srgbClr val="000000"/>
                </a:solidFill>
                <a:latin typeface="Lato"/>
              </a:rPr>
              <a:t>SPlan</a:t>
            </a:r>
            <a:r>
              <a:rPr lang="el-GR" sz="1928" spc="77" dirty="0">
                <a:solidFill>
                  <a:srgbClr val="000000"/>
                </a:solidFill>
                <a:latin typeface="Lato"/>
              </a:rPr>
              <a:t> χρησιμοποιεί καινοτόμα τεχνολογία ηλεκτρονικού αντίβαρου και διαθέτει συσκευή αντίστασης με δύο κινητήρες και ρυθμιζόμενους βραχίονες για ενδυνάμωση όλου του σώματος. Πλήρες </a:t>
            </a:r>
            <a:r>
              <a:rPr lang="el-GR" sz="1928" spc="77" dirty="0" err="1">
                <a:solidFill>
                  <a:srgbClr val="000000"/>
                </a:solidFill>
                <a:latin typeface="Lato"/>
              </a:rPr>
              <a:t>ασκησιολόγιο</a:t>
            </a:r>
            <a:r>
              <a:rPr lang="el-GR" sz="1928" spc="77" dirty="0">
                <a:solidFill>
                  <a:srgbClr val="000000"/>
                </a:solidFill>
                <a:latin typeface="Lato"/>
              </a:rPr>
              <a:t> για άνω, κάτω άκρα και κορμό.</a:t>
            </a:r>
          </a:p>
          <a:p>
            <a:pPr>
              <a:lnSpc>
                <a:spcPts val="3142"/>
              </a:lnSpc>
            </a:pPr>
            <a:endParaRPr lang="en-US" sz="1928" spc="77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899628" y="-948621"/>
            <a:ext cx="9388372" cy="6606418"/>
          </a:xfrm>
          <a:custGeom>
            <a:avLst/>
            <a:gdLst/>
            <a:ahLst/>
            <a:cxnLst/>
            <a:rect l="l" t="t" r="r" b="b"/>
            <a:pathLst>
              <a:path w="9388372" h="6606418">
                <a:moveTo>
                  <a:pt x="0" y="0"/>
                </a:moveTo>
                <a:lnTo>
                  <a:pt x="9388372" y="0"/>
                </a:lnTo>
                <a:lnTo>
                  <a:pt x="9388372" y="6606417"/>
                </a:lnTo>
                <a:lnTo>
                  <a:pt x="0" y="66064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683" t="-563" b="-103290"/>
            </a:stretch>
          </a:blipFill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71105" y="0"/>
            <a:ext cx="19259105" cy="10287000"/>
          </a:xfrm>
          <a:custGeom>
            <a:avLst/>
            <a:gdLst/>
            <a:ahLst/>
            <a:cxnLst/>
            <a:rect l="l" t="t" r="r" b="b"/>
            <a:pathLst>
              <a:path w="20230211" h="12543956">
                <a:moveTo>
                  <a:pt x="0" y="0"/>
                </a:moveTo>
                <a:lnTo>
                  <a:pt x="20230210" y="0"/>
                </a:lnTo>
                <a:lnTo>
                  <a:pt x="20230210" y="12543956"/>
                </a:lnTo>
                <a:lnTo>
                  <a:pt x="0" y="125439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449" r="-5042" b="-27247"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479691"/>
            <a:chOff x="0" y="0"/>
            <a:chExt cx="4816593" cy="27600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60083"/>
            </a:xfrm>
            <a:custGeom>
              <a:avLst/>
              <a:gdLst/>
              <a:ahLst/>
              <a:cxnLst/>
              <a:rect l="l" t="t" r="r" b="b"/>
              <a:pathLst>
                <a:path w="4816592" h="2760083">
                  <a:moveTo>
                    <a:pt x="0" y="0"/>
                  </a:moveTo>
                  <a:lnTo>
                    <a:pt x="4816592" y="0"/>
                  </a:lnTo>
                  <a:lnTo>
                    <a:pt x="4816592" y="2760083"/>
                  </a:lnTo>
                  <a:lnTo>
                    <a:pt x="0" y="2760083"/>
                  </a:lnTo>
                  <a:close/>
                </a:path>
              </a:pathLst>
            </a:custGeom>
            <a:solidFill>
              <a:srgbClr val="CDC9C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352715" y="0"/>
            <a:ext cx="9935285" cy="10283516"/>
          </a:xfrm>
          <a:custGeom>
            <a:avLst/>
            <a:gdLst/>
            <a:ahLst/>
            <a:cxnLst/>
            <a:rect l="l" t="t" r="r" b="b"/>
            <a:pathLst>
              <a:path w="9935285" h="10283516">
                <a:moveTo>
                  <a:pt x="0" y="0"/>
                </a:moveTo>
                <a:lnTo>
                  <a:pt x="9935285" y="0"/>
                </a:lnTo>
                <a:lnTo>
                  <a:pt x="9935285" y="10283516"/>
                </a:lnTo>
                <a:lnTo>
                  <a:pt x="0" y="102835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670" b="-115543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540413" y="3655488"/>
            <a:ext cx="7982600" cy="6199139"/>
          </a:xfrm>
          <a:custGeom>
            <a:avLst/>
            <a:gdLst/>
            <a:ahLst/>
            <a:cxnLst/>
            <a:rect l="l" t="t" r="r" b="b"/>
            <a:pathLst>
              <a:path w="7982600" h="6199139">
                <a:moveTo>
                  <a:pt x="0" y="0"/>
                </a:moveTo>
                <a:lnTo>
                  <a:pt x="7982599" y="0"/>
                </a:lnTo>
                <a:lnTo>
                  <a:pt x="7982599" y="6199138"/>
                </a:lnTo>
                <a:lnTo>
                  <a:pt x="0" y="6199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12" t="-93126" r="-111756" b="-3208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Freeform 7"/>
          <p:cNvSpPr/>
          <p:nvPr/>
        </p:nvSpPr>
        <p:spPr>
          <a:xfrm>
            <a:off x="293887" y="816277"/>
            <a:ext cx="1003354" cy="1424834"/>
          </a:xfrm>
          <a:custGeom>
            <a:avLst/>
            <a:gdLst/>
            <a:ahLst/>
            <a:cxnLst/>
            <a:rect l="l" t="t" r="r" b="b"/>
            <a:pathLst>
              <a:path w="1003354" h="1424834">
                <a:moveTo>
                  <a:pt x="0" y="0"/>
                </a:moveTo>
                <a:lnTo>
                  <a:pt x="1003354" y="0"/>
                </a:lnTo>
                <a:lnTo>
                  <a:pt x="1003354" y="1424834"/>
                </a:lnTo>
                <a:lnTo>
                  <a:pt x="0" y="14248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64609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8"/>
          <p:cNvSpPr txBox="1"/>
          <p:nvPr/>
        </p:nvSpPr>
        <p:spPr>
          <a:xfrm>
            <a:off x="1394701" y="641745"/>
            <a:ext cx="6606290" cy="1735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83"/>
              </a:lnSpc>
            </a:pPr>
            <a:r>
              <a:rPr lang="en-US" sz="2542" dirty="0">
                <a:solidFill>
                  <a:srgbClr val="000000"/>
                </a:solidFill>
                <a:latin typeface="Lato"/>
              </a:rPr>
              <a:t>O </a:t>
            </a:r>
            <a:r>
              <a:rPr lang="en-US" sz="2542" dirty="0" err="1">
                <a:solidFill>
                  <a:srgbClr val="000000"/>
                </a:solidFill>
                <a:latin typeface="Lato"/>
              </a:rPr>
              <a:t>έξυ</a:t>
            </a:r>
            <a:r>
              <a:rPr lang="en-US" sz="2542" dirty="0">
                <a:solidFill>
                  <a:srgbClr val="000000"/>
                </a:solidFill>
                <a:latin typeface="Lato"/>
              </a:rPr>
              <a:t>πνος καθρέφτης SPlan χρησιμοποιεί τεχνολογία ηλεκτρονικού αντίβαρου για να παρέχει πολλαπλές </a:t>
            </a:r>
            <a:r>
              <a:rPr lang="en-US" sz="2542" dirty="0">
                <a:solidFill>
                  <a:srgbClr val="000000"/>
                </a:solidFill>
                <a:latin typeface="Lato Bold"/>
              </a:rPr>
              <a:t>λειτουργίες</a:t>
            </a:r>
            <a:r>
              <a:rPr lang="en-US" sz="2542" dirty="0">
                <a:solidFill>
                  <a:srgbClr val="000000"/>
                </a:solidFill>
                <a:latin typeface="Lato"/>
              </a:rPr>
              <a:t> προπόνησης σε περιορισμένο χώρο.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06706" y="3175489"/>
            <a:ext cx="2382279" cy="479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3"/>
              </a:lnSpc>
              <a:spcBef>
                <a:spcPct val="0"/>
              </a:spcBef>
            </a:pPr>
            <a:r>
              <a:rPr lang="en-US" sz="2852" dirty="0">
                <a:solidFill>
                  <a:srgbClr val="000000"/>
                </a:solidFill>
                <a:latin typeface="Lato Bold"/>
              </a:rPr>
              <a:t>ΛΕΙΤΟΥΡΓΙΕΣ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2598216-4031-2186-D80D-F6750D072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62" y="0"/>
            <a:ext cx="14024475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5216" y="-320531"/>
            <a:ext cx="7813612" cy="10928063"/>
            <a:chOff x="0" y="0"/>
            <a:chExt cx="2057906" cy="28781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7906" cy="2878173"/>
            </a:xfrm>
            <a:custGeom>
              <a:avLst/>
              <a:gdLst/>
              <a:ahLst/>
              <a:cxnLst/>
              <a:rect l="l" t="t" r="r" b="b"/>
              <a:pathLst>
                <a:path w="2057906" h="2878173">
                  <a:moveTo>
                    <a:pt x="0" y="0"/>
                  </a:moveTo>
                  <a:lnTo>
                    <a:pt x="2057906" y="0"/>
                  </a:lnTo>
                  <a:lnTo>
                    <a:pt x="2057906" y="2878173"/>
                  </a:lnTo>
                  <a:lnTo>
                    <a:pt x="0" y="2878173"/>
                  </a:lnTo>
                  <a:close/>
                </a:path>
              </a:pathLst>
            </a:custGeom>
            <a:solidFill>
              <a:srgbClr val="CDC9CA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7469057" y="8018971"/>
            <a:ext cx="5145261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-134156" y="1123234"/>
            <a:ext cx="7714289" cy="9163766"/>
          </a:xfrm>
          <a:custGeom>
            <a:avLst/>
            <a:gdLst/>
            <a:ahLst/>
            <a:cxnLst/>
            <a:rect l="l" t="t" r="r" b="b"/>
            <a:pathLst>
              <a:path w="7714289" h="9163766">
                <a:moveTo>
                  <a:pt x="0" y="0"/>
                </a:moveTo>
                <a:lnTo>
                  <a:pt x="7714289" y="0"/>
                </a:lnTo>
                <a:lnTo>
                  <a:pt x="7714289" y="9163766"/>
                </a:lnTo>
                <a:lnTo>
                  <a:pt x="0" y="91637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57" t="-12510" r="-3887" b="-1136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Freeform 7"/>
          <p:cNvSpPr/>
          <p:nvPr/>
        </p:nvSpPr>
        <p:spPr>
          <a:xfrm flipH="1">
            <a:off x="6778285" y="156470"/>
            <a:ext cx="5679698" cy="7570481"/>
          </a:xfrm>
          <a:custGeom>
            <a:avLst/>
            <a:gdLst/>
            <a:ahLst/>
            <a:cxnLst/>
            <a:rect l="l" t="t" r="r" b="b"/>
            <a:pathLst>
              <a:path w="5679698" h="7570481">
                <a:moveTo>
                  <a:pt x="5679698" y="0"/>
                </a:moveTo>
                <a:lnTo>
                  <a:pt x="0" y="0"/>
                </a:lnTo>
                <a:lnTo>
                  <a:pt x="0" y="7570480"/>
                </a:lnTo>
                <a:lnTo>
                  <a:pt x="5679698" y="7570480"/>
                </a:lnTo>
                <a:lnTo>
                  <a:pt x="5679698" y="0"/>
                </a:lnTo>
                <a:close/>
              </a:path>
            </a:pathLst>
          </a:custGeom>
          <a:blipFill>
            <a:blip r:embed="rId3"/>
            <a:stretch>
              <a:fillRect l="-854" b="-916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Freeform 8"/>
          <p:cNvSpPr/>
          <p:nvPr/>
        </p:nvSpPr>
        <p:spPr>
          <a:xfrm>
            <a:off x="17437209" y="8998055"/>
            <a:ext cx="724998" cy="1084177"/>
          </a:xfrm>
          <a:custGeom>
            <a:avLst/>
            <a:gdLst/>
            <a:ahLst/>
            <a:cxnLst/>
            <a:rect l="l" t="t" r="r" b="b"/>
            <a:pathLst>
              <a:path w="724998" h="1084177">
                <a:moveTo>
                  <a:pt x="0" y="0"/>
                </a:moveTo>
                <a:lnTo>
                  <a:pt x="724998" y="0"/>
                </a:lnTo>
                <a:lnTo>
                  <a:pt x="724998" y="1084177"/>
                </a:lnTo>
                <a:lnTo>
                  <a:pt x="0" y="10841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78649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Freeform 9"/>
          <p:cNvSpPr/>
          <p:nvPr/>
        </p:nvSpPr>
        <p:spPr>
          <a:xfrm rot="-634960">
            <a:off x="11276212" y="5774561"/>
            <a:ext cx="509485" cy="809875"/>
          </a:xfrm>
          <a:custGeom>
            <a:avLst/>
            <a:gdLst/>
            <a:ahLst/>
            <a:cxnLst/>
            <a:rect l="l" t="t" r="r" b="b"/>
            <a:pathLst>
              <a:path w="509485" h="809875">
                <a:moveTo>
                  <a:pt x="0" y="0"/>
                </a:moveTo>
                <a:lnTo>
                  <a:pt x="509485" y="0"/>
                </a:lnTo>
                <a:lnTo>
                  <a:pt x="509485" y="809875"/>
                </a:lnTo>
                <a:lnTo>
                  <a:pt x="0" y="809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0" name="Freeform 10"/>
          <p:cNvSpPr/>
          <p:nvPr/>
        </p:nvSpPr>
        <p:spPr>
          <a:xfrm rot="-1081109">
            <a:off x="11643718" y="4633594"/>
            <a:ext cx="509485" cy="809875"/>
          </a:xfrm>
          <a:custGeom>
            <a:avLst/>
            <a:gdLst/>
            <a:ahLst/>
            <a:cxnLst/>
            <a:rect l="l" t="t" r="r" b="b"/>
            <a:pathLst>
              <a:path w="509485" h="809875">
                <a:moveTo>
                  <a:pt x="0" y="0"/>
                </a:moveTo>
                <a:lnTo>
                  <a:pt x="509485" y="0"/>
                </a:lnTo>
                <a:lnTo>
                  <a:pt x="509485" y="809875"/>
                </a:lnTo>
                <a:lnTo>
                  <a:pt x="0" y="809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>
          <a:xfrm rot="-1537454">
            <a:off x="11759720" y="3466532"/>
            <a:ext cx="509485" cy="809875"/>
          </a:xfrm>
          <a:custGeom>
            <a:avLst/>
            <a:gdLst/>
            <a:ahLst/>
            <a:cxnLst/>
            <a:rect l="l" t="t" r="r" b="b"/>
            <a:pathLst>
              <a:path w="509485" h="809875">
                <a:moveTo>
                  <a:pt x="0" y="0"/>
                </a:moveTo>
                <a:lnTo>
                  <a:pt x="509485" y="0"/>
                </a:lnTo>
                <a:lnTo>
                  <a:pt x="509485" y="809875"/>
                </a:lnTo>
                <a:lnTo>
                  <a:pt x="0" y="809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2" name="Freeform 12"/>
          <p:cNvSpPr/>
          <p:nvPr/>
        </p:nvSpPr>
        <p:spPr>
          <a:xfrm rot="-2148711">
            <a:off x="11759720" y="2288065"/>
            <a:ext cx="509485" cy="809875"/>
          </a:xfrm>
          <a:custGeom>
            <a:avLst/>
            <a:gdLst/>
            <a:ahLst/>
            <a:cxnLst/>
            <a:rect l="l" t="t" r="r" b="b"/>
            <a:pathLst>
              <a:path w="509485" h="809875">
                <a:moveTo>
                  <a:pt x="0" y="0"/>
                </a:moveTo>
                <a:lnTo>
                  <a:pt x="509485" y="0"/>
                </a:lnTo>
                <a:lnTo>
                  <a:pt x="509485" y="809875"/>
                </a:lnTo>
                <a:lnTo>
                  <a:pt x="0" y="809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3" name="Freeform 13"/>
          <p:cNvSpPr/>
          <p:nvPr/>
        </p:nvSpPr>
        <p:spPr>
          <a:xfrm rot="-2871783">
            <a:off x="11567703" y="1105283"/>
            <a:ext cx="509485" cy="809875"/>
          </a:xfrm>
          <a:custGeom>
            <a:avLst/>
            <a:gdLst/>
            <a:ahLst/>
            <a:cxnLst/>
            <a:rect l="l" t="t" r="r" b="b"/>
            <a:pathLst>
              <a:path w="509485" h="809875">
                <a:moveTo>
                  <a:pt x="0" y="0"/>
                </a:moveTo>
                <a:lnTo>
                  <a:pt x="509485" y="0"/>
                </a:lnTo>
                <a:lnTo>
                  <a:pt x="509485" y="809875"/>
                </a:lnTo>
                <a:lnTo>
                  <a:pt x="0" y="809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4" name="Freeform 14"/>
          <p:cNvSpPr/>
          <p:nvPr/>
        </p:nvSpPr>
        <p:spPr>
          <a:xfrm rot="3164274" flipV="1">
            <a:off x="11914886" y="5961504"/>
            <a:ext cx="509485" cy="809875"/>
          </a:xfrm>
          <a:custGeom>
            <a:avLst/>
            <a:gdLst/>
            <a:ahLst/>
            <a:cxnLst/>
            <a:rect l="l" t="t" r="r" b="b"/>
            <a:pathLst>
              <a:path w="509485" h="809875">
                <a:moveTo>
                  <a:pt x="0" y="809875"/>
                </a:moveTo>
                <a:lnTo>
                  <a:pt x="509485" y="809875"/>
                </a:lnTo>
                <a:lnTo>
                  <a:pt x="509485" y="0"/>
                </a:lnTo>
                <a:lnTo>
                  <a:pt x="0" y="0"/>
                </a:lnTo>
                <a:lnTo>
                  <a:pt x="0" y="80987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5" name="Freeform 15"/>
          <p:cNvSpPr/>
          <p:nvPr/>
        </p:nvSpPr>
        <p:spPr>
          <a:xfrm rot="2611348" flipV="1">
            <a:off x="12203241" y="4747269"/>
            <a:ext cx="509485" cy="809875"/>
          </a:xfrm>
          <a:custGeom>
            <a:avLst/>
            <a:gdLst/>
            <a:ahLst/>
            <a:cxnLst/>
            <a:rect l="l" t="t" r="r" b="b"/>
            <a:pathLst>
              <a:path w="509485" h="809875">
                <a:moveTo>
                  <a:pt x="0" y="809875"/>
                </a:moveTo>
                <a:lnTo>
                  <a:pt x="509485" y="809875"/>
                </a:lnTo>
                <a:lnTo>
                  <a:pt x="509485" y="0"/>
                </a:lnTo>
                <a:lnTo>
                  <a:pt x="0" y="0"/>
                </a:lnTo>
                <a:lnTo>
                  <a:pt x="0" y="80987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6" name="Freeform 16"/>
          <p:cNvSpPr/>
          <p:nvPr/>
        </p:nvSpPr>
        <p:spPr>
          <a:xfrm rot="2171308" flipV="1">
            <a:off x="12359576" y="3543856"/>
            <a:ext cx="509485" cy="809875"/>
          </a:xfrm>
          <a:custGeom>
            <a:avLst/>
            <a:gdLst/>
            <a:ahLst/>
            <a:cxnLst/>
            <a:rect l="l" t="t" r="r" b="b"/>
            <a:pathLst>
              <a:path w="509485" h="809875">
                <a:moveTo>
                  <a:pt x="0" y="809875"/>
                </a:moveTo>
                <a:lnTo>
                  <a:pt x="509485" y="809875"/>
                </a:lnTo>
                <a:lnTo>
                  <a:pt x="509485" y="0"/>
                </a:lnTo>
                <a:lnTo>
                  <a:pt x="0" y="0"/>
                </a:lnTo>
                <a:lnTo>
                  <a:pt x="0" y="80987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7" name="Freeform 17"/>
          <p:cNvSpPr/>
          <p:nvPr/>
        </p:nvSpPr>
        <p:spPr>
          <a:xfrm rot="1941827" flipV="1">
            <a:off x="12391402" y="2278556"/>
            <a:ext cx="509485" cy="809875"/>
          </a:xfrm>
          <a:custGeom>
            <a:avLst/>
            <a:gdLst/>
            <a:ahLst/>
            <a:cxnLst/>
            <a:rect l="l" t="t" r="r" b="b"/>
            <a:pathLst>
              <a:path w="509485" h="809875">
                <a:moveTo>
                  <a:pt x="0" y="809875"/>
                </a:moveTo>
                <a:lnTo>
                  <a:pt x="509485" y="809875"/>
                </a:lnTo>
                <a:lnTo>
                  <a:pt x="509485" y="0"/>
                </a:lnTo>
                <a:lnTo>
                  <a:pt x="0" y="0"/>
                </a:lnTo>
                <a:lnTo>
                  <a:pt x="0" y="80987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8" name="Freeform 18"/>
          <p:cNvSpPr/>
          <p:nvPr/>
        </p:nvSpPr>
        <p:spPr>
          <a:xfrm rot="875730" flipV="1">
            <a:off x="12203241" y="1091667"/>
            <a:ext cx="509485" cy="809875"/>
          </a:xfrm>
          <a:custGeom>
            <a:avLst/>
            <a:gdLst/>
            <a:ahLst/>
            <a:cxnLst/>
            <a:rect l="l" t="t" r="r" b="b"/>
            <a:pathLst>
              <a:path w="509485" h="809875">
                <a:moveTo>
                  <a:pt x="0" y="809876"/>
                </a:moveTo>
                <a:lnTo>
                  <a:pt x="509485" y="809876"/>
                </a:lnTo>
                <a:lnTo>
                  <a:pt x="509485" y="0"/>
                </a:lnTo>
                <a:lnTo>
                  <a:pt x="0" y="0"/>
                </a:lnTo>
                <a:lnTo>
                  <a:pt x="0" y="8098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9" name="Freeform 19"/>
          <p:cNvSpPr/>
          <p:nvPr/>
        </p:nvSpPr>
        <p:spPr>
          <a:xfrm>
            <a:off x="13318287" y="557119"/>
            <a:ext cx="4969713" cy="6783349"/>
          </a:xfrm>
          <a:custGeom>
            <a:avLst/>
            <a:gdLst/>
            <a:ahLst/>
            <a:cxnLst/>
            <a:rect l="l" t="t" r="r" b="b"/>
            <a:pathLst>
              <a:path w="7286630" h="6783349">
                <a:moveTo>
                  <a:pt x="0" y="0"/>
                </a:moveTo>
                <a:lnTo>
                  <a:pt x="7286630" y="0"/>
                </a:lnTo>
                <a:lnTo>
                  <a:pt x="7286630" y="6783348"/>
                </a:lnTo>
                <a:lnTo>
                  <a:pt x="0" y="67833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" r="-46620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20" name="Freeform 20"/>
          <p:cNvSpPr/>
          <p:nvPr/>
        </p:nvSpPr>
        <p:spPr>
          <a:xfrm>
            <a:off x="7580133" y="8023734"/>
            <a:ext cx="5691840" cy="1704309"/>
          </a:xfrm>
          <a:custGeom>
            <a:avLst/>
            <a:gdLst/>
            <a:ahLst/>
            <a:cxnLst/>
            <a:rect l="l" t="t" r="r" b="b"/>
            <a:pathLst>
              <a:path w="5691840" h="1704309">
                <a:moveTo>
                  <a:pt x="0" y="0"/>
                </a:moveTo>
                <a:lnTo>
                  <a:pt x="5691840" y="0"/>
                </a:lnTo>
                <a:lnTo>
                  <a:pt x="5691840" y="1704309"/>
                </a:lnTo>
                <a:lnTo>
                  <a:pt x="0" y="17043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1899" t="-305170" r="-254321" b="-559746"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6902" y="576890"/>
            <a:ext cx="4016590" cy="2807865"/>
          </a:xfrm>
          <a:custGeom>
            <a:avLst/>
            <a:gdLst/>
            <a:ahLst/>
            <a:cxnLst/>
            <a:rect l="l" t="t" r="r" b="b"/>
            <a:pathLst>
              <a:path w="4016590" h="2807865">
                <a:moveTo>
                  <a:pt x="0" y="0"/>
                </a:moveTo>
                <a:lnTo>
                  <a:pt x="4016590" y="0"/>
                </a:lnTo>
                <a:lnTo>
                  <a:pt x="4016590" y="2807865"/>
                </a:lnTo>
                <a:lnTo>
                  <a:pt x="0" y="2807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145"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Freeform 3"/>
          <p:cNvSpPr/>
          <p:nvPr/>
        </p:nvSpPr>
        <p:spPr>
          <a:xfrm>
            <a:off x="10942574" y="576890"/>
            <a:ext cx="6540126" cy="1820376"/>
          </a:xfrm>
          <a:custGeom>
            <a:avLst/>
            <a:gdLst/>
            <a:ahLst/>
            <a:cxnLst/>
            <a:rect l="l" t="t" r="r" b="b"/>
            <a:pathLst>
              <a:path w="6540126" h="1820376">
                <a:moveTo>
                  <a:pt x="0" y="0"/>
                </a:moveTo>
                <a:lnTo>
                  <a:pt x="6540127" y="0"/>
                </a:lnTo>
                <a:lnTo>
                  <a:pt x="6540127" y="1820376"/>
                </a:lnTo>
                <a:lnTo>
                  <a:pt x="0" y="1820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4" name="TextBox 4"/>
          <p:cNvSpPr txBox="1"/>
          <p:nvPr/>
        </p:nvSpPr>
        <p:spPr>
          <a:xfrm>
            <a:off x="4705990" y="6504300"/>
            <a:ext cx="12776710" cy="2617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63"/>
              </a:lnSpc>
            </a:pPr>
            <a:r>
              <a:rPr lang="en-US" sz="2100" spc="214">
                <a:solidFill>
                  <a:srgbClr val="000000"/>
                </a:solidFill>
                <a:latin typeface="Lato"/>
              </a:rPr>
              <a:t>Αθήνα | Λεωφόρος Πεντέλης 95Γ | 15234 | Χαλάνδρι | tel. +30 210 3627393</a:t>
            </a:r>
          </a:p>
          <a:p>
            <a:pPr algn="r">
              <a:lnSpc>
                <a:spcPts val="4263"/>
              </a:lnSpc>
            </a:pPr>
            <a:r>
              <a:rPr lang="en-US" sz="2100" spc="214">
                <a:solidFill>
                  <a:srgbClr val="000000"/>
                </a:solidFill>
                <a:latin typeface="Lato"/>
              </a:rPr>
              <a:t>Θεσσαλονίκη | Λ. Καραμανλή 84 |  54644 | tel. +30 2310 869555</a:t>
            </a:r>
          </a:p>
          <a:p>
            <a:pPr algn="r">
              <a:lnSpc>
                <a:spcPts val="4263"/>
              </a:lnSpc>
            </a:pPr>
            <a:r>
              <a:rPr lang="en-US" sz="2100" spc="214">
                <a:solidFill>
                  <a:srgbClr val="000000"/>
                </a:solidFill>
                <a:latin typeface="Lato"/>
              </a:rPr>
              <a:t>Κρήτη | Μονής Αρετίου 5 | 71306 | Ηράκλειο | tel. +30 2816 008128</a:t>
            </a:r>
          </a:p>
          <a:p>
            <a:pPr algn="r">
              <a:lnSpc>
                <a:spcPts val="4263"/>
              </a:lnSpc>
            </a:pPr>
            <a:r>
              <a:rPr lang="en-US" sz="2100" spc="214">
                <a:solidFill>
                  <a:srgbClr val="000000"/>
                </a:solidFill>
                <a:latin typeface="Lato"/>
              </a:rPr>
              <a:t>Κύπρος | Σταδίου 78 | 6020 | Λάρνακα | tel. +357 22014654</a:t>
            </a:r>
          </a:p>
          <a:p>
            <a:pPr algn="r">
              <a:lnSpc>
                <a:spcPts val="4263"/>
              </a:lnSpc>
            </a:pPr>
            <a:r>
              <a:rPr lang="en-US" sz="2100" spc="214">
                <a:solidFill>
                  <a:srgbClr val="000000"/>
                </a:solidFill>
                <a:latin typeface="Lato"/>
              </a:rPr>
              <a:t> Ρουμανία | Bd Alexandru Ioan Cuza 28A | 011052 | Βουκουρέστι | tel. +40 738660164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154</Words>
  <Application>Microsoft Office PowerPoint</Application>
  <PresentationFormat>Προσαρμογή</PresentationFormat>
  <Paragraphs>8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Lato</vt:lpstr>
      <vt:lpstr>Calibri</vt:lpstr>
      <vt:lpstr>Arial</vt:lpstr>
      <vt:lpstr>Lato 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SPLAN MODEL Y</dc:title>
  <dc:creator>USER</dc:creator>
  <cp:lastModifiedBy>amistim amistim</cp:lastModifiedBy>
  <cp:revision>10</cp:revision>
  <dcterms:created xsi:type="dcterms:W3CDTF">2006-08-16T00:00:00Z</dcterms:created>
  <dcterms:modified xsi:type="dcterms:W3CDTF">2023-10-16T09:51:01Z</dcterms:modified>
  <dc:identifier>DAFw9GhXWOc</dc:identifier>
</cp:coreProperties>
</file>